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4" r:id="rId3"/>
    <p:sldId id="260" r:id="rId4"/>
    <p:sldId id="261" r:id="rId5"/>
    <p:sldId id="262" r:id="rId6"/>
    <p:sldId id="264" r:id="rId7"/>
    <p:sldId id="265" r:id="rId8"/>
    <p:sldId id="267" r:id="rId9"/>
    <p:sldId id="270" r:id="rId10"/>
    <p:sldId id="269" r:id="rId11"/>
    <p:sldId id="266" r:id="rId12"/>
    <p:sldId id="275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0E13DDC-0534-44AB-AF80-8156642F053C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2F3D1C0-1082-48B1-9E3E-F51C4129D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3DDC-0534-44AB-AF80-8156642F053C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3D1C0-1082-48B1-9E3E-F51C4129D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3DDC-0534-44AB-AF80-8156642F053C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3D1C0-1082-48B1-9E3E-F51C4129D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0E13DDC-0534-44AB-AF80-8156642F053C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2F3D1C0-1082-48B1-9E3E-F51C4129D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0E13DDC-0534-44AB-AF80-8156642F053C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2F3D1C0-1082-48B1-9E3E-F51C4129D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3DDC-0534-44AB-AF80-8156642F053C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3D1C0-1082-48B1-9E3E-F51C4129D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3DDC-0534-44AB-AF80-8156642F053C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3D1C0-1082-48B1-9E3E-F51C4129D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E13DDC-0534-44AB-AF80-8156642F053C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2F3D1C0-1082-48B1-9E3E-F51C4129D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3DDC-0534-44AB-AF80-8156642F053C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3D1C0-1082-48B1-9E3E-F51C4129D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0E13DDC-0534-44AB-AF80-8156642F053C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2F3D1C0-1082-48B1-9E3E-F51C4129D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E13DDC-0534-44AB-AF80-8156642F053C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2F3D1C0-1082-48B1-9E3E-F51C4129D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0E13DDC-0534-44AB-AF80-8156642F053C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2F3D1C0-1082-48B1-9E3E-F51C4129D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428604"/>
            <a:ext cx="6172200" cy="45899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5143512"/>
            <a:ext cx="3714776" cy="92869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Выполнила 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Черняева Надежда Викторовна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lar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7" y="428604"/>
            <a:ext cx="6000792" cy="45005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2257412" cy="55292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создает будущее страны, т.к. от его труда во многом зависит разносторонность развития знаний молодого поколения, его убеждения, мировоззрение, нравственные качества.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47238d34852c4cbc0763d0340b2eee6a--material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500298" y="500042"/>
            <a:ext cx="6232321" cy="600079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2328850" cy="567215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специалисты по воспитанию и развитию детей.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Они занимаются уходом, присмотром, воспитанием и образованием детей дошкольного возраста пока родители на работе.</a:t>
            </a:r>
          </a:p>
          <a:p>
            <a:endParaRPr lang="ru-RU" dirty="0"/>
          </a:p>
        </p:txBody>
      </p:sp>
      <p:pic>
        <p:nvPicPr>
          <p:cNvPr id="5" name="Содержимое 4" descr="67448254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802820" y="357166"/>
            <a:ext cx="5953773" cy="614366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unnamed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3405" y="79334"/>
            <a:ext cx="8561999" cy="649293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62" cy="65403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Военные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- это люди, которые защищают свой народ, свою Родину от врагов. 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etsad-1-1522590380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00034" y="1142984"/>
            <a:ext cx="7929618" cy="528641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428604"/>
            <a:ext cx="1928826" cy="574359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Врачи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очень умные и добрые люди, они много знают про каждую болезнь, про каждое лекарство. Они помогают людям, которые заболели.</a:t>
            </a:r>
            <a:endParaRPr lang="ru-RU" sz="2000" b="1" dirty="0"/>
          </a:p>
        </p:txBody>
      </p:sp>
      <p:pic>
        <p:nvPicPr>
          <p:cNvPr id="5" name="Содержимое 6" descr="1cd0948336da2d6cacf63b69c4da5d03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071670" y="81804"/>
            <a:ext cx="6735361" cy="6490468"/>
          </a:xfrm>
          <a:solidFill>
            <a:srgbClr val="FFFF00"/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2852"/>
            <a:ext cx="2286016" cy="650085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это человек, который занимается приготовлением блюд.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Повара бывают разными.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Повар-кондитер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готовит сладкие шедевры, искусно украшая их.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Повар-технолог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проверяет качество уже готового блюда.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714612" y="357165"/>
            <a:ext cx="6072229" cy="629970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2043098" cy="56007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Полицейский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система государственных служб и учреждений, занимающихся борьбой с преступностью и правонарушениями, охраной порядка, а также личной безопасностью граждан.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ello_html_m7c398446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428860" y="357166"/>
            <a:ext cx="6402660" cy="621510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3114668" cy="607223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Моряк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член команды гражданского или военного судна на море. Это понятие включает в себя людей разных профессий, если они работают на судне, которое ходит в море. Моряком можно считать и повара, и учёного океанолога, и капитана судна и даже уборщика на палубе — все они работают вдали от берега. К этой профессии можно зачислить даже тех, кто не умеет плавать, но работает на корабле.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orig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510635" y="357166"/>
            <a:ext cx="5204769" cy="607223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2114536" cy="545784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Продавец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работник торговли, он стоит за прилавком, помогает покупателю выбрать нужную вещь и называет цену. Принимает деньги, дает сдачу и упаковывает покупку.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41fc477a511bde5f4cbf22ada50dca7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704476" y="500042"/>
            <a:ext cx="6010928" cy="599580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2757478" cy="614366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Плотник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занимается обработкой древесины, строительством и ремонтом бань, мостов, домов и других сооружений из дерева, деревянных панелей, а также изготовлением арок, балок, деревянных полов, установкой деревянных оконных рам, дверей, заборов, сборкой различных деревянных конструкций.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25f6523f993d21fe837c2b1a85bdb67 (1)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286116" y="168133"/>
            <a:ext cx="5429288" cy="630626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571480"/>
            <a:ext cx="2000264" cy="5857916"/>
          </a:xfrm>
        </p:spPr>
        <p:txBody>
          <a:bodyPr>
            <a:normAutofit/>
          </a:bodyPr>
          <a:lstStyle/>
          <a:p>
            <a:pPr fontAlgn="base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Парикмахер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это человек, который занимается уходом за волосами клиентов, и который запросто сделает любую стрижку и прическу, химическую завивку или же укладку.</a:t>
            </a: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" name="Содержимое 4" descr="7ed4eb1a8db680b177f2ff6b5c0498ab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199602" y="500042"/>
            <a:ext cx="6549574" cy="592935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2757478" cy="567215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Пожарный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Огонь – страшная стихия, и зачастую спастись людям самостоятельно нет никакой возможности. В таких случаях профессионалы на пожарной машине примчатся в считанные минуты. Номер телефона 01. Их приоритетная задача – это эвакуация детей и взрослых, а потом и ликвидация огня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0a9e3a529fccdf45cfc19e98739d0bd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286115" y="571479"/>
            <a:ext cx="5500727" cy="597756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96</TotalTime>
  <Words>198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Военные - это люди, которые защищают свой народ, свою Родину от врагов.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Tanya</cp:lastModifiedBy>
  <cp:revision>11</cp:revision>
  <dcterms:created xsi:type="dcterms:W3CDTF">2020-02-09T09:59:22Z</dcterms:created>
  <dcterms:modified xsi:type="dcterms:W3CDTF">2020-02-25T06:22:39Z</dcterms:modified>
</cp:coreProperties>
</file>