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9" r:id="rId2"/>
    <p:sldId id="258" r:id="rId3"/>
    <p:sldId id="260" r:id="rId4"/>
    <p:sldId id="262" r:id="rId5"/>
    <p:sldId id="263" r:id="rId6"/>
    <p:sldId id="264" r:id="rId7"/>
    <p:sldId id="265" r:id="rId8"/>
    <p:sldId id="270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093A3-7FAA-41C5-BD9E-DA1A6DDC950F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797B14-698A-4D0A-AF06-E9ED0C3080E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093A3-7FAA-41C5-BD9E-DA1A6DDC950F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797B14-698A-4D0A-AF06-E9ED0C3080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093A3-7FAA-41C5-BD9E-DA1A6DDC950F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797B14-698A-4D0A-AF06-E9ED0C3080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093A3-7FAA-41C5-BD9E-DA1A6DDC950F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797B14-698A-4D0A-AF06-E9ED0C3080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093A3-7FAA-41C5-BD9E-DA1A6DDC950F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797B14-698A-4D0A-AF06-E9ED0C3080E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093A3-7FAA-41C5-BD9E-DA1A6DDC950F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797B14-698A-4D0A-AF06-E9ED0C3080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093A3-7FAA-41C5-BD9E-DA1A6DDC950F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797B14-698A-4D0A-AF06-E9ED0C3080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093A3-7FAA-41C5-BD9E-DA1A6DDC950F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797B14-698A-4D0A-AF06-E9ED0C3080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093A3-7FAA-41C5-BD9E-DA1A6DDC950F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797B14-698A-4D0A-AF06-E9ED0C3080E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093A3-7FAA-41C5-BD9E-DA1A6DDC950F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797B14-698A-4D0A-AF06-E9ED0C3080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4093A3-7FAA-41C5-BD9E-DA1A6DDC950F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797B14-698A-4D0A-AF06-E9ED0C3080E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04093A3-7FAA-41C5-BD9E-DA1A6DDC950F}" type="datetimeFigureOut">
              <a:rPr lang="ru-RU" smtClean="0"/>
              <a:t>14.05.2019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8797B14-698A-4D0A-AF06-E9ED0C3080E4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apest.ru/kleshhi/vidy-kleshhej/kak-viglyadit-kleshch/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3636" y="5000636"/>
            <a:ext cx="2835556" cy="714380"/>
          </a:xfrm>
        </p:spPr>
        <p:txBody>
          <a:bodyPr>
            <a:normAutofit/>
          </a:bodyPr>
          <a:lstStyle/>
          <a:p>
            <a:pPr algn="r"/>
            <a:r>
              <a:rPr lang="ru-RU" sz="2000" b="0" dirty="0" smtClean="0">
                <a:effectLst/>
                <a:latin typeface="Times New Roman" pitchFamily="18" charset="0"/>
                <a:cs typeface="Times New Roman" pitchFamily="18" charset="0"/>
              </a:rPr>
              <a:t>Черняева Н.В.</a:t>
            </a:r>
            <a:endParaRPr lang="ru-RU" sz="20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3076580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рассказать</a:t>
            </a:r>
          </a:p>
          <a:p>
            <a:pPr algn="ctr"/>
            <a:endParaRPr lang="ru-RU" sz="6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детям о</a:t>
            </a:r>
          </a:p>
          <a:p>
            <a:pPr algn="ctr"/>
            <a:endParaRPr lang="ru-RU" sz="6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6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насекомых!</a:t>
            </a:r>
            <a:endParaRPr lang="ru-RU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/>
          </a:bodyPr>
          <a:lstStyle/>
          <a:p>
            <a:r>
              <a:rPr lang="ru-RU" sz="3100" b="1" dirty="0"/>
              <a:t>Насекомые такие разные, их так много, больше, чем весь животный мир, включая рыб, птиц и зверей. Ученые каждый год открывают новые виды насекомых.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PP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2586831"/>
            <a:ext cx="7286676" cy="377112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258072" cy="441306"/>
          </a:xfrm>
        </p:spPr>
        <p:txBody>
          <a:bodyPr>
            <a:normAutofit/>
          </a:bodyPr>
          <a:lstStyle/>
          <a:p>
            <a:r>
              <a:rPr lang="ru-RU" dirty="0">
                <a:cs typeface="Times New Roman" pitchFamily="18" charset="0"/>
              </a:rPr>
              <a:t>Насекомые умеют говорить!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1000109"/>
            <a:ext cx="8401080" cy="1285883"/>
          </a:xfrm>
        </p:spPr>
        <p:txBody>
          <a:bodyPr>
            <a:noAutofit/>
          </a:bodyPr>
          <a:lstStyle/>
          <a:p>
            <a:r>
              <a:rPr lang="ru-RU" sz="2000" dirty="0" smtClean="0">
                <a:cs typeface="Times New Roman" pitchFamily="18" charset="0"/>
              </a:rPr>
              <a:t>Только это они делают не с помощью слов, как люди, а через прикосновения, звуки, запахи, зрительные сигналы. Оказывается, что пчела исполняет в своем улье танец, после того, как найдет поляну с цветами. Её движения расскажут другим пчелам о том, где находится полянка и какие там растут растения. Муравьи передают информацию с помощью своих усиков.</a:t>
            </a:r>
            <a:endParaRPr lang="ru-RU" sz="2000" dirty="0"/>
          </a:p>
        </p:txBody>
      </p:sp>
      <p:pic>
        <p:nvPicPr>
          <p:cNvPr id="10" name="Содержимое 9" descr="osy-interesnye-fakty-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28794" y="3000372"/>
            <a:ext cx="5072098" cy="350046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57158" y="357166"/>
            <a:ext cx="8286808" cy="2428892"/>
          </a:xfrm>
        </p:spPr>
        <p:txBody>
          <a:bodyPr>
            <a:normAutofit fontScale="77500" lnSpcReduction="20000"/>
          </a:bodyPr>
          <a:lstStyle/>
          <a:p>
            <a:r>
              <a:rPr lang="ru-RU" sz="2100" dirty="0"/>
              <a:t>Очень часто </a:t>
            </a:r>
            <a:r>
              <a:rPr lang="ru-RU" sz="2100" b="1" dirty="0"/>
              <a:t>мухи</a:t>
            </a:r>
            <a:r>
              <a:rPr lang="ru-RU" sz="2100" dirty="0"/>
              <a:t> прилетают к нам в гости без приглашения. У них два больших глаза, которые состоят из множества мелких глазков-фасеток</a:t>
            </a:r>
            <a:r>
              <a:rPr lang="ru-RU" sz="2100" dirty="0" smtClean="0"/>
              <a:t>.</a:t>
            </a:r>
          </a:p>
          <a:p>
            <a:r>
              <a:rPr lang="ru-RU" sz="2100" dirty="0"/>
              <a:t>Каждый такой глазок дает собственное маленькое изображение. У мухи хорошее обоняние благодаря ее коротким, но пушистым усикам.</a:t>
            </a:r>
          </a:p>
          <a:p>
            <a:r>
              <a:rPr lang="ru-RU" sz="2100" dirty="0"/>
              <a:t>Мухи бывают черные, иногда рыжие с синим или зеленым блеском. Всего насчитывается около пяти тысяч видов мух. Обычно мы встречаемся с комнатной мухой. Она очень опасна и переносит много разных инфекций: кишечные, яйца глистов, брюшной тиф, холеру и туберкулез. Одна муха несет на себе до 6 миллионов микробов.</a:t>
            </a:r>
          </a:p>
          <a:p>
            <a:r>
              <a:rPr lang="ru-RU" sz="2100" dirty="0"/>
              <a:t>Муха, найдя какой-либо предмет, сначала пробует его ногой и определяет, съедобно оно или нет. Если предмет годится в пищу, муха улетает и с помощью специального вещества передает эту информацию другим мухам.</a:t>
            </a:r>
          </a:p>
          <a:p>
            <a:endParaRPr lang="ru-RU" dirty="0"/>
          </a:p>
        </p:txBody>
      </p:sp>
      <p:pic>
        <p:nvPicPr>
          <p:cNvPr id="5" name="Содержимое 4" descr="1026848-Autogen_eBook_id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728" y="2714620"/>
            <a:ext cx="6215106" cy="385765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6758006" cy="571480"/>
          </a:xfrm>
        </p:spPr>
        <p:txBody>
          <a:bodyPr>
            <a:noAutofit/>
          </a:bodyPr>
          <a:lstStyle/>
          <a:p>
            <a:r>
              <a:rPr lang="ru-RU" sz="1800" dirty="0"/>
              <a:t>Комар – </a:t>
            </a:r>
            <a:r>
              <a:rPr lang="ru-RU" sz="1800" b="0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насекомое серого цвета с двумя крыльями.</a:t>
            </a:r>
            <a:endParaRPr lang="ru-RU" sz="1800" b="0" cap="none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785794"/>
            <a:ext cx="7829576" cy="2357454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 smtClean="0"/>
              <a:t>На голове у комара есть хоботок, которым он протыкает место укуса и пускает под кожу животного ядовитую слюну. Вот почему кожа после укуса зудит и чешется. Обычно активность комаров наступает вечером.</a:t>
            </a:r>
          </a:p>
          <a:p>
            <a:r>
              <a:rPr lang="ru-RU" sz="1800" dirty="0" smtClean="0"/>
              <a:t>Многие комары, кусая людей, переносят очень опасные болезни. Малярийные комары названы так потому, что переносят возбудителей малярии.</a:t>
            </a:r>
          </a:p>
          <a:p>
            <a:r>
              <a:rPr lang="ru-RU" sz="1800" dirty="0" smtClean="0"/>
              <a:t>Людям в борьбе с комарами помогают животные. Самые известные охотники на комаров – лягушки и жабы. Не прочь закусить комариком и птицы: трясогузки, синицы, воробьи. Есть враги у комаров и среди насекомых. Самый грозный среди них – стрекоза.</a:t>
            </a:r>
          </a:p>
          <a:p>
            <a:endParaRPr lang="ru-RU" dirty="0"/>
          </a:p>
        </p:txBody>
      </p:sp>
      <p:pic>
        <p:nvPicPr>
          <p:cNvPr id="7" name="Содержимое 6" descr="21149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85852" y="2986880"/>
            <a:ext cx="6500858" cy="351395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6686568" cy="56901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Стрекозы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857232"/>
            <a:ext cx="7615262" cy="2286016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smtClean="0"/>
              <a:t>одни из самых красивых насекомых. Их можно увидеть солнечным летним днем над водой.</a:t>
            </a:r>
          </a:p>
          <a:p>
            <a:r>
              <a:rPr lang="ru-RU" sz="1800" dirty="0" smtClean="0"/>
              <a:t>У стрекозы четыре сетчатых крыла, это помогает ей быстро летать, а удлиненное, словно руль, тело направляет её в полете. Стрекоза прожорлива и постоянно охотится. Она питается мелкими насекомыми: комарами, жуками, мухами, мотыльками. За час стрекоза может съесть 40 мух.</a:t>
            </a:r>
          </a:p>
          <a:p>
            <a:r>
              <a:rPr lang="ru-RU" sz="1800" dirty="0" smtClean="0"/>
              <a:t>Стрекозы активны всё лето, а осенью впадают в спячку. Эти насекомые могут даже предсказывать погоду. Если она не портится, они ведут себя спокойно, а перед непогодой собираются в стайки и начинают издавать громкие звуки, трепеща крыльями.</a:t>
            </a:r>
          </a:p>
          <a:p>
            <a:endParaRPr lang="ru-RU" dirty="0"/>
          </a:p>
        </p:txBody>
      </p:sp>
      <p:pic>
        <p:nvPicPr>
          <p:cNvPr id="5" name="Содержимое 4" descr="dragonfly-green-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71538" y="3071813"/>
            <a:ext cx="6715172" cy="342902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6972320" cy="42614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БОЖЬЯ КОРОВКА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571480"/>
            <a:ext cx="7972452" cy="2500330"/>
          </a:xfrm>
        </p:spPr>
        <p:txBody>
          <a:bodyPr>
            <a:noAutofit/>
          </a:bodyPr>
          <a:lstStyle/>
          <a:p>
            <a:r>
              <a:rPr lang="ru-RU" sz="1800" dirty="0" smtClean="0"/>
              <a:t>любимец всех детей, потому что она ярка, красивая. Расскажите ребёнку, какую  огромную пользу приносит это маленькое существо. Божья коровка – неутомимый хищник, ежедневно одна божья коровка съедает 150-200 особей тли, она является врагом также для других вредителей сада. Польза божьей коровки известна издревле, земледельцы бережно развозили и расселяли божьих коровок по всему миру для спасения своих плантаций и полей. Из истории известно, как божьи коровки спасали цитрусовые, кофейные, тутовые деревья. Опытные садоводы и сейчас собирают пригоршню жучков, и переносят на зараженные вредителями деревья и кустарники.</a:t>
            </a:r>
            <a:endParaRPr lang="ru-RU" sz="1800" dirty="0"/>
          </a:p>
        </p:txBody>
      </p:sp>
      <p:pic>
        <p:nvPicPr>
          <p:cNvPr id="5" name="Содержимое 4" descr="59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85852" y="3143248"/>
            <a:ext cx="6715172" cy="328614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7543824" cy="497578"/>
          </a:xfrm>
        </p:spPr>
        <p:txBody>
          <a:bodyPr/>
          <a:lstStyle/>
          <a:p>
            <a:pPr algn="ctr"/>
            <a:r>
              <a:rPr lang="ru-RU" dirty="0" err="1" smtClean="0"/>
              <a:t>Клещь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857232"/>
            <a:ext cx="8472518" cy="2571768"/>
          </a:xfrm>
        </p:spPr>
        <p:txBody>
          <a:bodyPr>
            <a:normAutofit fontScale="62500" lnSpcReduction="20000"/>
          </a:bodyPr>
          <a:lstStyle/>
          <a:p>
            <a:r>
              <a:rPr lang="ru-RU" sz="1800" dirty="0" smtClean="0"/>
              <a:t>Встретить </a:t>
            </a:r>
            <a:r>
              <a:rPr lang="ru-RU" sz="1800" dirty="0" smtClean="0">
                <a:hlinkClick r:id="rId2"/>
              </a:rPr>
              <a:t>клеща</a:t>
            </a:r>
            <a:r>
              <a:rPr lang="ru-RU" sz="1800" dirty="0" smtClean="0"/>
              <a:t> </a:t>
            </a:r>
            <a:r>
              <a:rPr lang="ru-RU" sz="1800" dirty="0" err="1" smtClean="0"/>
              <a:t>можно:в</a:t>
            </a:r>
            <a:r>
              <a:rPr lang="ru-RU" sz="1800" dirty="0" smtClean="0"/>
              <a:t> лесу; городском </a:t>
            </a:r>
            <a:r>
              <a:rPr lang="ru-RU" sz="1800" dirty="0" err="1" smtClean="0"/>
              <a:t>парке;саду;сквере;вблизи</a:t>
            </a:r>
            <a:r>
              <a:rPr lang="ru-RU" sz="1800" dirty="0" smtClean="0"/>
              <a:t> </a:t>
            </a:r>
            <a:r>
              <a:rPr lang="ru-RU" sz="1800" dirty="0" err="1" smtClean="0"/>
              <a:t>водоемов;возле</a:t>
            </a:r>
            <a:r>
              <a:rPr lang="ru-RU" sz="1800" dirty="0" smtClean="0"/>
              <a:t> </a:t>
            </a:r>
            <a:r>
              <a:rPr lang="ru-RU" sz="1800" dirty="0" err="1" smtClean="0"/>
              <a:t>дома;лугу;опушке.Обитают</a:t>
            </a:r>
            <a:r>
              <a:rPr lang="ru-RU" sz="1800" dirty="0" smtClean="0"/>
              <a:t> в высокой траве, на нижних ветках </a:t>
            </a:r>
            <a:r>
              <a:rPr lang="ru-RU" sz="1800" dirty="0" err="1" smtClean="0"/>
              <a:t>кустарников.После</a:t>
            </a:r>
            <a:r>
              <a:rPr lang="ru-RU" sz="1800" dirty="0" smtClean="0"/>
              <a:t> укуса можно заразиться болезнью клещевой энцефалит.</a:t>
            </a:r>
          </a:p>
          <a:p>
            <a:endParaRPr lang="ru-RU" sz="1800" dirty="0" smtClean="0"/>
          </a:p>
          <a:p>
            <a:r>
              <a:rPr lang="ru-RU" sz="1800" dirty="0" smtClean="0"/>
              <a:t>Для того чтобы этого избежать необходимо соблюдать некоторые правила.</a:t>
            </a:r>
          </a:p>
          <a:p>
            <a:endParaRPr lang="ru-RU" sz="1800" dirty="0" smtClean="0"/>
          </a:p>
          <a:p>
            <a:r>
              <a:rPr lang="ru-RU" sz="2300" dirty="0" smtClean="0"/>
              <a:t>1. В лес стоит отправляться, позаботившись, прежде всего, о защите ног. Самой практичной одеждой для этого будут являться спортивные штаны из гладкой материи, которые рекомендуется заправить в носки.</a:t>
            </a:r>
          </a:p>
          <a:p>
            <a:r>
              <a:rPr lang="ru-RU" sz="2300" dirty="0" smtClean="0"/>
              <a:t>2. При выборе обуви, более предпочтительными будут резиновые сапоги. </a:t>
            </a:r>
            <a:r>
              <a:rPr lang="ru-RU" sz="2300" dirty="0" err="1" smtClean="0"/>
              <a:t>Клещ,который</a:t>
            </a:r>
            <a:r>
              <a:rPr lang="ru-RU" sz="2300" dirty="0" smtClean="0"/>
              <a:t> попробует Вас атаковать в высокой траве, просто не сможет удержаться на резиновой поверхности.</a:t>
            </a:r>
          </a:p>
          <a:p>
            <a:r>
              <a:rPr lang="ru-RU" sz="2300" dirty="0" smtClean="0"/>
              <a:t>3. Голову так же стоит прикрыть панамой или платком, убрав при этом все волосы под головной убор.</a:t>
            </a:r>
          </a:p>
          <a:p>
            <a:r>
              <a:rPr lang="ru-RU" sz="2300" dirty="0" smtClean="0"/>
              <a:t>4. Прогуливаясь по лесу, не увлекайтесь лазаньем по густорастущим кустарникам</a:t>
            </a:r>
          </a:p>
          <a:p>
            <a:r>
              <a:rPr lang="ru-RU" sz="2300" dirty="0" smtClean="0"/>
              <a:t>(орешника, малины, ольхи и прочим). Именно в них чаще всего можно повстречаться с клещами</a:t>
            </a:r>
          </a:p>
          <a:p>
            <a:r>
              <a:rPr lang="ru-RU" sz="2300" dirty="0" smtClean="0"/>
              <a:t>5. После возвращения домой в обязательном порядке следует с ног до головы осмотреть свое тело и вытрусить одежду. Даже если у Вас короткие волосы, не помешает их вычесать мелкой расческой.</a:t>
            </a:r>
          </a:p>
          <a:p>
            <a:endParaRPr lang="ru-RU" dirty="0"/>
          </a:p>
        </p:txBody>
      </p:sp>
      <p:pic>
        <p:nvPicPr>
          <p:cNvPr id="5" name="Содержимое 4" descr="006.jp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500166" y="3429001"/>
            <a:ext cx="5500726" cy="307183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Без-имени-19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357166"/>
            <a:ext cx="8215370" cy="614366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</TotalTime>
  <Words>757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Черняева Н.В.</vt:lpstr>
      <vt:lpstr>Насекомые такие разные, их так много, больше, чем весь животный мир, включая рыб, птиц и зверей. Ученые каждый год открывают новые виды насекомых. </vt:lpstr>
      <vt:lpstr>Насекомые умеют говорить!</vt:lpstr>
      <vt:lpstr>Презентация PowerPoint</vt:lpstr>
      <vt:lpstr>Комар – насекомое серого цвета с двумя крыльями.</vt:lpstr>
      <vt:lpstr>Стрекозы</vt:lpstr>
      <vt:lpstr>БОЖЬЯ КОРОВКА</vt:lpstr>
      <vt:lpstr>Клещь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Tanya</cp:lastModifiedBy>
  <cp:revision>7</cp:revision>
  <dcterms:created xsi:type="dcterms:W3CDTF">2019-05-13T13:24:56Z</dcterms:created>
  <dcterms:modified xsi:type="dcterms:W3CDTF">2019-05-14T08:46:44Z</dcterms:modified>
</cp:coreProperties>
</file>