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ABBC8-228C-475A-87AF-0F3DDE18D73E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308A-531A-40B9-80F7-D1C0E8D769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ABBC8-228C-475A-87AF-0F3DDE18D73E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308A-531A-40B9-80F7-D1C0E8D76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ABBC8-228C-475A-87AF-0F3DDE18D73E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308A-531A-40B9-80F7-D1C0E8D76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ABBC8-228C-475A-87AF-0F3DDE18D73E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308A-531A-40B9-80F7-D1C0E8D76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ABBC8-228C-475A-87AF-0F3DDE18D73E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308A-531A-40B9-80F7-D1C0E8D769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ABBC8-228C-475A-87AF-0F3DDE18D73E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308A-531A-40B9-80F7-D1C0E8D76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ABBC8-228C-475A-87AF-0F3DDE18D73E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308A-531A-40B9-80F7-D1C0E8D76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ABBC8-228C-475A-87AF-0F3DDE18D73E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308A-531A-40B9-80F7-D1C0E8D76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ABBC8-228C-475A-87AF-0F3DDE18D73E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308A-531A-40B9-80F7-D1C0E8D769C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ABBC8-228C-475A-87AF-0F3DDE18D73E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308A-531A-40B9-80F7-D1C0E8D76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ABBC8-228C-475A-87AF-0F3DDE18D73E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308A-531A-40B9-80F7-D1C0E8D769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B9ABBC8-228C-475A-87AF-0F3DDE18D73E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74308A-531A-40B9-80F7-D1C0E8D769C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14356"/>
            <a:ext cx="7772400" cy="114300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Комнатные растения </a:t>
            </a:r>
            <a:endParaRPr lang="ru-RU" sz="600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786454"/>
            <a:ext cx="7772400" cy="642942"/>
          </a:xfrm>
        </p:spPr>
        <p:txBody>
          <a:bodyPr/>
          <a:lstStyle/>
          <a:p>
            <a:pPr algn="ctr"/>
            <a:r>
              <a:rPr lang="ru-RU" sz="2400" i="1" dirty="0" smtClean="0"/>
              <a:t>Воспитатель: Черняева Надежда Викторовн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15362" name="Picture 2" descr="Картинки по запросу комнатные растения в младшей групп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357430"/>
            <a:ext cx="4468228" cy="3028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25602"/>
          </a:xfrm>
        </p:spPr>
        <p:txBody>
          <a:bodyPr>
            <a:noAutofit/>
          </a:bodyPr>
          <a:lstStyle/>
          <a:p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Комнатные растения это те которые растут в горшке на подоконнике, в помещение. Растения  живые, за ними нужно ухаживать (поливать, протирать листья.) Им нужно много света. В этих условиях они хорошо себя чувствуют, не болеют (у них не сохнут и не вянут листья). На них приятно смотреть, ими можно любоваться.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2" y="1928802"/>
            <a:ext cx="750099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700" y="0"/>
            <a:ext cx="80423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854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effectLst/>
              </a:rPr>
              <a:t>Фиалка</a:t>
            </a:r>
            <a:r>
              <a:rPr lang="ru-RU" sz="1800" b="1" dirty="0" smtClean="0">
                <a:effectLst/>
              </a:rPr>
              <a:t> — это достаточно нежное растение с бархатными, мягкими листиками и красивыми цветочками разных цветов . Она «приехала» к нам из далекой знойной Африки. Именно поэтому фиалка не любит сквозняков и холодов, слишком частого полива. Если часто ее поливать, то корешки растения могут загнить и пропасть. Самая красивая часть этого растения – это цветки, которые бывают махровыми, узорчатыми и разноцветными.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ialki_2_131048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674476"/>
            <a:ext cx="6929486" cy="48977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effectLst/>
              </a:rPr>
              <a:t>Симпатичный и довольно неприхотливый </a:t>
            </a:r>
            <a:r>
              <a:rPr lang="ru-RU" sz="1800" b="1" dirty="0" smtClean="0">
                <a:solidFill>
                  <a:srgbClr val="FF0000"/>
                </a:solidFill>
                <a:effectLst/>
              </a:rPr>
              <a:t>декабрист</a:t>
            </a:r>
            <a:r>
              <a:rPr lang="ru-RU" sz="1800" b="1" dirty="0" smtClean="0">
                <a:effectLst/>
              </a:rPr>
              <a:t> цветет  всю зиму, серьезного ухода оно не требует, а цветет обильно и жизнерадостно, и живет очень долго</a:t>
            </a:r>
            <a:endParaRPr lang="ru-RU" sz="1800" b="1" dirty="0">
              <a:effectLst/>
            </a:endParaRPr>
          </a:p>
        </p:txBody>
      </p:sp>
      <p:pic>
        <p:nvPicPr>
          <p:cNvPr id="4" name="Содержимое 3" descr="107918190_Schlumbergera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857365"/>
            <a:ext cx="6643734" cy="464347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0002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алоэ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есть второе название – «столетник». </a:t>
            </a:r>
            <a:r>
              <a:rPr lang="ru-RU" sz="1800" dirty="0" smtClean="0">
                <a:effectLst/>
              </a:rPr>
              <a:t> Алоэ содержит в своем соке особе лекарственное вещество</a:t>
            </a:r>
            <a:r>
              <a:rPr lang="ru-RU" sz="1800" b="1" dirty="0" smtClean="0">
                <a:effectLst/>
              </a:rPr>
              <a:t> </a:t>
            </a:r>
            <a:r>
              <a:rPr lang="ru-RU" sz="1800" b="1" dirty="0" err="1" smtClean="0">
                <a:effectLst/>
              </a:rPr>
              <a:t>алоин</a:t>
            </a:r>
            <a:r>
              <a:rPr lang="ru-RU" sz="1800" b="1" dirty="0" smtClean="0">
                <a:effectLst/>
              </a:rPr>
              <a:t>.</a:t>
            </a:r>
            <a:r>
              <a:rPr lang="ru-RU" sz="1800" dirty="0" smtClean="0">
                <a:effectLst/>
              </a:rPr>
              <a:t> Именно </a:t>
            </a:r>
            <a:r>
              <a:rPr lang="ru-RU" sz="1800" dirty="0" err="1" smtClean="0">
                <a:effectLst/>
              </a:rPr>
              <a:t>алоин</a:t>
            </a:r>
            <a:r>
              <a:rPr lang="ru-RU" sz="1800" dirty="0" smtClean="0">
                <a:effectLst/>
              </a:rPr>
              <a:t> и лечит, заживляя раны, улучшая аппетит, восстанавливая пищеварение. Поскольку вещество «</a:t>
            </a:r>
            <a:r>
              <a:rPr lang="ru-RU" sz="1800" dirty="0" err="1" smtClean="0">
                <a:effectLst/>
              </a:rPr>
              <a:t>алоин</a:t>
            </a:r>
            <a:r>
              <a:rPr lang="ru-RU" sz="1800" dirty="0" smtClean="0">
                <a:effectLst/>
              </a:rPr>
              <a:t>» обладает силой против микробов, им лечат насморк.</a:t>
            </a:r>
            <a:endParaRPr lang="ru-RU" sz="1800" dirty="0">
              <a:effectLst/>
            </a:endParaRPr>
          </a:p>
        </p:txBody>
      </p:sp>
      <p:pic>
        <p:nvPicPr>
          <p:cNvPr id="4" name="Содержимое 3" descr="675721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071678"/>
            <a:ext cx="6786610" cy="435771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rgbClr val="FF0000"/>
                </a:solidFill>
                <a:effectLst/>
              </a:rPr>
              <a:t>Хлорофитум</a:t>
            </a:r>
            <a:r>
              <a:rPr lang="ru-RU" sz="1800" dirty="0" smtClean="0">
                <a:effectLst/>
              </a:rPr>
              <a:t> ― это травянистое многолетнее растение, обладающее очень коротким стеблем, а также клубневидной корневой системой.  Во время цветения образуются маленькие белые цветки. Растение обладает возможностью очищать воздух от угарного газа и формальдегидов, поэтому его рекомендуется выращивать на кухне.</a:t>
            </a:r>
            <a:endParaRPr lang="ru-RU" sz="1800" dirty="0">
              <a:effectLst/>
            </a:endParaRPr>
          </a:p>
        </p:txBody>
      </p:sp>
      <p:pic>
        <p:nvPicPr>
          <p:cNvPr id="4" name="Содержимое 3" descr="3-45-700x5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85938"/>
            <a:ext cx="7000924" cy="464345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9704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effectLst/>
              </a:rPr>
              <a:t> Кактусы </a:t>
            </a:r>
            <a:r>
              <a:rPr lang="ru-RU" sz="1600" dirty="0" smtClean="0">
                <a:effectLst/>
              </a:rPr>
              <a:t>растут в засушливой местности и не нуждаются в особом уходе. Но, как и для других растений, им нужна влага и солнечный свет.</a:t>
            </a:r>
            <a:r>
              <a:rPr lang="ru-RU" sz="1600" b="1" dirty="0" smtClean="0">
                <a:effectLst/>
              </a:rPr>
              <a:t> Считается что в</a:t>
            </a:r>
            <a:r>
              <a:rPr lang="ru-RU" sz="1600" dirty="0" smtClean="0">
                <a:effectLst/>
              </a:rPr>
              <a:t>о время ссор или неприятностей кактус забирает на себя негатив. Он устраняет всю «темную» энергетику и создает в комнате благоприятную атмосферу. Кактус поглощает электромагнитные излучения и препятствует ионизации воздуха в помещении.</a:t>
            </a:r>
            <a:endParaRPr lang="ru-RU" sz="1600" dirty="0">
              <a:effectLst/>
            </a:endParaRPr>
          </a:p>
        </p:txBody>
      </p:sp>
      <p:pic>
        <p:nvPicPr>
          <p:cNvPr id="4" name="Содержимое 3" descr="2-15-700x4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7358114" cy="464347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</TotalTime>
  <Words>145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Комнатные растения </vt:lpstr>
      <vt:lpstr>Комнатные растения это те которые растут в горшке на подоконнике, в помещение. Растения  живые, за ними нужно ухаживать (поливать, протирать листья.) Им нужно много света. В этих условиях они хорошо себя чувствуют, не болеют (у них не сохнут и не вянут листья). На них приятно смотреть, ими можно любоваться.</vt:lpstr>
      <vt:lpstr>Презентация PowerPoint</vt:lpstr>
      <vt:lpstr>Фиалка — это достаточно нежное растение с бархатными, мягкими листиками и красивыми цветочками разных цветов . Она «приехала» к нам из далекой знойной Африки. Именно поэтому фиалка не любит сквозняков и холодов, слишком частого полива. Если часто ее поливать, то корешки растения могут загнить и пропасть. Самая красивая часть этого растения – это цветки, которые бывают махровыми, узорчатыми и разноцветными.  </vt:lpstr>
      <vt:lpstr>Симпатичный и довольно неприхотливый декабрист цветет  всю зиму, серьезного ухода оно не требует, а цветет обильно и жизнерадостно, и живет очень долго</vt:lpstr>
      <vt:lpstr>У алоэ есть второе название – «столетник».  Алоэ содержит в своем соке особе лекарственное вещество алоин. Именно алоин и лечит, заживляя раны, улучшая аппетит, восстанавливая пищеварение. Поскольку вещество «алоин» обладает силой против микробов, им лечат насморк.</vt:lpstr>
      <vt:lpstr>Хлорофитум ― это травянистое многолетнее растение, обладающее очень коротким стеблем, а также клубневидной корневой системой.  Во время цветения образуются маленькие белые цветки. Растение обладает возможностью очищать воздух от угарного газа и формальдегидов, поэтому его рекомендуется выращивать на кухне.</vt:lpstr>
      <vt:lpstr> Кактусы растут в засушливой местности и не нуждаются в особом уходе. Но, как и для других растений, им нужна влага и солнечный свет. Считается что во время ссор или неприятностей кактус забирает на себя негатив. Он устраняет всю «темную» энергетику и создает в комнате благоприятную атмосферу. Кактус поглощает электромагнитные излучения и препятствует ионизации воздуха в помещении.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Комнатные растения</dc:title>
  <dc:creator>Пользователь Windows</dc:creator>
  <cp:lastModifiedBy>Tanya</cp:lastModifiedBy>
  <cp:revision>7</cp:revision>
  <dcterms:created xsi:type="dcterms:W3CDTF">2019-11-13T15:31:46Z</dcterms:created>
  <dcterms:modified xsi:type="dcterms:W3CDTF">2019-11-15T12:44:32Z</dcterms:modified>
</cp:coreProperties>
</file>